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5"/>
  </p:notesMasterIdLst>
  <p:sldIdLst>
    <p:sldId id="271" r:id="rId6"/>
    <p:sldId id="288" r:id="rId7"/>
    <p:sldId id="290" r:id="rId8"/>
    <p:sldId id="310" r:id="rId9"/>
    <p:sldId id="324" r:id="rId10"/>
    <p:sldId id="325" r:id="rId11"/>
    <p:sldId id="313" r:id="rId12"/>
    <p:sldId id="300" r:id="rId13"/>
    <p:sldId id="320" r:id="rId14"/>
    <p:sldId id="322" r:id="rId15"/>
    <p:sldId id="323" r:id="rId16"/>
    <p:sldId id="315" r:id="rId17"/>
    <p:sldId id="321" r:id="rId18"/>
    <p:sldId id="316" r:id="rId19"/>
    <p:sldId id="317" r:id="rId20"/>
    <p:sldId id="318" r:id="rId21"/>
    <p:sldId id="319" r:id="rId22"/>
    <p:sldId id="312" r:id="rId23"/>
    <p:sldId id="311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4"/>
            <p14:sldId id="325"/>
            <p14:sldId id="313"/>
            <p14:sldId id="300"/>
            <p14:sldId id="320"/>
            <p14:sldId id="322"/>
            <p14:sldId id="323"/>
            <p14:sldId id="315"/>
            <p14:sldId id="321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7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6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7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8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283" y="730191"/>
            <a:ext cx="7957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342" y="1398294"/>
            <a:ext cx="8414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mũ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tất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342" y="2635439"/>
            <a:ext cx="8675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rét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65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1" y="2587407"/>
            <a:ext cx="8567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262608"/>
            <a:ext cx="842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682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9773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54843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8351" y="977307"/>
            <a:ext cx="682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408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6719" r="36574" b="63810"/>
          <a:stretch/>
        </p:blipFill>
        <p:spPr>
          <a:xfrm>
            <a:off x="1016861" y="130630"/>
            <a:ext cx="3305425" cy="162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2" t="35690" r="10020" b="46243"/>
          <a:stretch/>
        </p:blipFill>
        <p:spPr>
          <a:xfrm>
            <a:off x="4636602" y="130630"/>
            <a:ext cx="3076827" cy="163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44048" r="46121" b="32275"/>
          <a:stretch/>
        </p:blipFill>
        <p:spPr>
          <a:xfrm>
            <a:off x="1016860" y="2303722"/>
            <a:ext cx="3170281" cy="197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71747" r="19568" b="7936"/>
          <a:stretch/>
        </p:blipFill>
        <p:spPr>
          <a:xfrm>
            <a:off x="4478899" y="2303721"/>
            <a:ext cx="3609954" cy="2007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164" y="1765855"/>
            <a:ext cx="3021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045" y="1732222"/>
            <a:ext cx="103165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933" y="4333905"/>
            <a:ext cx="1896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059" y="4343948"/>
            <a:ext cx="3200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253" y="598106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28994" r="28817" b="27196"/>
          <a:stretch/>
        </p:blipFill>
        <p:spPr>
          <a:xfrm>
            <a:off x="359223" y="1697095"/>
            <a:ext cx="3385458" cy="3124941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829" y="1841545"/>
            <a:ext cx="5706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29" y="3016735"/>
            <a:ext cx="56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50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</a:t>
            </a:r>
            <a:r>
              <a:rPr lang="vi-VN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</a:t>
            </a:r>
            <a:r>
              <a:rPr lang="en-US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25" y="2011277"/>
            <a:ext cx="5332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9925" y="2744298"/>
            <a:ext cx="6520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487" y="3498029"/>
            <a:ext cx="7021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cẩn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p:transition spd="slow" advClick="0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134" y="1170799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TRANG PHỤC HẰNG NGÀY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6087" y="164114"/>
            <a:ext cx="2000500" cy="809991"/>
            <a:chOff x="2855223" y="1663328"/>
            <a:chExt cx="3722584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77533" cy="341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14</a:t>
              </a:r>
              <a:endParaRPr lang="zh-CN" altLang="en-US" sz="44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3242" y="837479"/>
            <a:ext cx="494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zh-CN" altLang="en-US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7" y="1585175"/>
            <a:ext cx="85573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7848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18" y="714328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 PHỤC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mua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Xỏ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3" y="718462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 TRANG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váy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xòe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Mang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51117" y="751120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008588" y="715846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0064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31712" y="575206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8061" y="760268"/>
            <a:ext cx="7457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8" y="1944413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179" y="2727330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 Theo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55" y="3540710"/>
            <a:ext cx="832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 Ai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60106" r="50000" b="8360"/>
          <a:stretch/>
        </p:blipFill>
        <p:spPr>
          <a:xfrm>
            <a:off x="1894114" y="2683325"/>
            <a:ext cx="2808515" cy="225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60317" r="19269" b="7513"/>
          <a:stretch/>
        </p:blipFill>
        <p:spPr>
          <a:xfrm>
            <a:off x="4702629" y="2683372"/>
            <a:ext cx="2645671" cy="224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26543" r="64319" b="43586"/>
          <a:stretch/>
        </p:blipFill>
        <p:spPr>
          <a:xfrm>
            <a:off x="664030" y="130623"/>
            <a:ext cx="2525948" cy="252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t="28026" r="36453" b="42857"/>
          <a:stretch/>
        </p:blipFill>
        <p:spPr>
          <a:xfrm>
            <a:off x="3189977" y="119738"/>
            <a:ext cx="2350852" cy="25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3" t="23858" r="10061" b="43068"/>
          <a:stretch/>
        </p:blipFill>
        <p:spPr>
          <a:xfrm>
            <a:off x="5540830" y="130626"/>
            <a:ext cx="2514599" cy="2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2006/metadata/properties"/>
    <ds:schemaRef ds:uri="http://purl.org/dc/dcmitype/"/>
    <ds:schemaRef ds:uri="2954521b-b4ab-4ce3-8aa8-8bfa99a4c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426</Words>
  <Application>Microsoft Office PowerPoint</Application>
  <PresentationFormat>On-screen Show (16:9)</PresentationFormat>
  <Paragraphs>70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Arial-Rounded</vt:lpstr>
      <vt:lpstr>Calibri</vt:lpstr>
      <vt:lpstr>Calibri Light</vt:lpstr>
      <vt:lpstr>Times New Roman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</cp:lastModifiedBy>
  <cp:revision>50</cp:revision>
  <dcterms:created xsi:type="dcterms:W3CDTF">2017-03-04T06:55:50Z</dcterms:created>
  <dcterms:modified xsi:type="dcterms:W3CDTF">2020-08-25T10:07:59Z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